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576" r:id="rId2"/>
    <p:sldId id="618"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94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3C8256-12BD-4EF8-A92F-78296208CC42}" v="1" dt="2023-02-05T16:01:40.812"/>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79" autoAdjust="0"/>
    <p:restoredTop sz="88105" autoAdjust="0"/>
  </p:normalViewPr>
  <p:slideViewPr>
    <p:cSldViewPr snapToGrid="0">
      <p:cViewPr varScale="1">
        <p:scale>
          <a:sx n="65" d="100"/>
          <a:sy n="65" d="100"/>
        </p:scale>
        <p:origin x="1517" y="53"/>
      </p:cViewPr>
      <p:guideLst/>
    </p:cSldViewPr>
  </p:slideViewPr>
  <p:outlineViewPr>
    <p:cViewPr>
      <p:scale>
        <a:sx n="20" d="100"/>
        <a:sy n="20" d="100"/>
      </p:scale>
      <p:origin x="0" y="-2868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7" d="100"/>
          <a:sy n="57" d="100"/>
        </p:scale>
        <p:origin x="3259" y="3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vroula Valiandes" userId="35a52ecf-16a0-4d41-9f49-4b9d9c8d56b1" providerId="ADAL" clId="{CB3C8256-12BD-4EF8-A92F-78296208CC42}"/>
    <pc:docChg chg="undo custSel addSld delSld modSld">
      <pc:chgData name="Stavroula Valiandes" userId="35a52ecf-16a0-4d41-9f49-4b9d9c8d56b1" providerId="ADAL" clId="{CB3C8256-12BD-4EF8-A92F-78296208CC42}" dt="2023-02-05T16:02:53.413" v="1975" actId="27636"/>
      <pc:docMkLst>
        <pc:docMk/>
      </pc:docMkLst>
      <pc:sldChg chg="modSp add del mod">
        <pc:chgData name="Stavroula Valiandes" userId="35a52ecf-16a0-4d41-9f49-4b9d9c8d56b1" providerId="ADAL" clId="{CB3C8256-12BD-4EF8-A92F-78296208CC42}" dt="2023-02-05T16:02:00.750" v="1967" actId="47"/>
        <pc:sldMkLst>
          <pc:docMk/>
          <pc:sldMk cId="932502660" sldId="576"/>
        </pc:sldMkLst>
        <pc:spChg chg="mod">
          <ac:chgData name="Stavroula Valiandes" userId="35a52ecf-16a0-4d41-9f49-4b9d9c8d56b1" providerId="ADAL" clId="{CB3C8256-12BD-4EF8-A92F-78296208CC42}" dt="2023-02-05T15:52:27.666" v="51" actId="20577"/>
          <ac:spMkLst>
            <pc:docMk/>
            <pc:sldMk cId="932502660" sldId="576"/>
            <ac:spMk id="6" creationId="{4EB3BEBA-3032-6131-A247-1CF3D6940E15}"/>
          </ac:spMkLst>
        </pc:spChg>
        <pc:picChg chg="mod">
          <ac:chgData name="Stavroula Valiandes" userId="35a52ecf-16a0-4d41-9f49-4b9d9c8d56b1" providerId="ADAL" clId="{CB3C8256-12BD-4EF8-A92F-78296208CC42}" dt="2023-02-05T16:01:40.812" v="1940" actId="1076"/>
          <ac:picMkLst>
            <pc:docMk/>
            <pc:sldMk cId="932502660" sldId="576"/>
            <ac:picMk id="7" creationId="{DE95AAD8-D46F-278D-7944-3CAD96CBDF01}"/>
          </ac:picMkLst>
        </pc:picChg>
      </pc:sldChg>
      <pc:sldChg chg="del">
        <pc:chgData name="Stavroula Valiandes" userId="35a52ecf-16a0-4d41-9f49-4b9d9c8d56b1" providerId="ADAL" clId="{CB3C8256-12BD-4EF8-A92F-78296208CC42}" dt="2023-02-05T16:01:56.445" v="1946" actId="47"/>
        <pc:sldMkLst>
          <pc:docMk/>
          <pc:sldMk cId="1058647925" sldId="577"/>
        </pc:sldMkLst>
      </pc:sldChg>
      <pc:sldChg chg="del">
        <pc:chgData name="Stavroula Valiandes" userId="35a52ecf-16a0-4d41-9f49-4b9d9c8d56b1" providerId="ADAL" clId="{CB3C8256-12BD-4EF8-A92F-78296208CC42}" dt="2023-02-05T16:01:56.277" v="1945" actId="47"/>
        <pc:sldMkLst>
          <pc:docMk/>
          <pc:sldMk cId="3063683391" sldId="579"/>
        </pc:sldMkLst>
      </pc:sldChg>
      <pc:sldChg chg="del">
        <pc:chgData name="Stavroula Valiandes" userId="35a52ecf-16a0-4d41-9f49-4b9d9c8d56b1" providerId="ADAL" clId="{CB3C8256-12BD-4EF8-A92F-78296208CC42}" dt="2023-02-05T16:01:56.895" v="1949" actId="47"/>
        <pc:sldMkLst>
          <pc:docMk/>
          <pc:sldMk cId="3952964925" sldId="580"/>
        </pc:sldMkLst>
      </pc:sldChg>
      <pc:sldChg chg="del">
        <pc:chgData name="Stavroula Valiandes" userId="35a52ecf-16a0-4d41-9f49-4b9d9c8d56b1" providerId="ADAL" clId="{CB3C8256-12BD-4EF8-A92F-78296208CC42}" dt="2023-02-05T16:01:56.607" v="1947" actId="47"/>
        <pc:sldMkLst>
          <pc:docMk/>
          <pc:sldMk cId="670238583" sldId="581"/>
        </pc:sldMkLst>
      </pc:sldChg>
      <pc:sldChg chg="del">
        <pc:chgData name="Stavroula Valiandes" userId="35a52ecf-16a0-4d41-9f49-4b9d9c8d56b1" providerId="ADAL" clId="{CB3C8256-12BD-4EF8-A92F-78296208CC42}" dt="2023-02-05T16:01:57.059" v="1950" actId="47"/>
        <pc:sldMkLst>
          <pc:docMk/>
          <pc:sldMk cId="3643180530" sldId="583"/>
        </pc:sldMkLst>
      </pc:sldChg>
      <pc:sldChg chg="del">
        <pc:chgData name="Stavroula Valiandes" userId="35a52ecf-16a0-4d41-9f49-4b9d9c8d56b1" providerId="ADAL" clId="{CB3C8256-12BD-4EF8-A92F-78296208CC42}" dt="2023-02-05T16:01:57.178" v="1951" actId="47"/>
        <pc:sldMkLst>
          <pc:docMk/>
          <pc:sldMk cId="2127493402" sldId="584"/>
        </pc:sldMkLst>
      </pc:sldChg>
      <pc:sldChg chg="del">
        <pc:chgData name="Stavroula Valiandes" userId="35a52ecf-16a0-4d41-9f49-4b9d9c8d56b1" providerId="ADAL" clId="{CB3C8256-12BD-4EF8-A92F-78296208CC42}" dt="2023-02-05T16:01:57.320" v="1952" actId="47"/>
        <pc:sldMkLst>
          <pc:docMk/>
          <pc:sldMk cId="1069896585" sldId="585"/>
        </pc:sldMkLst>
      </pc:sldChg>
      <pc:sldChg chg="del">
        <pc:chgData name="Stavroula Valiandes" userId="35a52ecf-16a0-4d41-9f49-4b9d9c8d56b1" providerId="ADAL" clId="{CB3C8256-12BD-4EF8-A92F-78296208CC42}" dt="2023-02-05T16:01:57.446" v="1953" actId="47"/>
        <pc:sldMkLst>
          <pc:docMk/>
          <pc:sldMk cId="311958298" sldId="586"/>
        </pc:sldMkLst>
      </pc:sldChg>
      <pc:sldChg chg="del">
        <pc:chgData name="Stavroula Valiandes" userId="35a52ecf-16a0-4d41-9f49-4b9d9c8d56b1" providerId="ADAL" clId="{CB3C8256-12BD-4EF8-A92F-78296208CC42}" dt="2023-02-05T16:01:57.575" v="1954" actId="47"/>
        <pc:sldMkLst>
          <pc:docMk/>
          <pc:sldMk cId="3758198872" sldId="587"/>
        </pc:sldMkLst>
      </pc:sldChg>
      <pc:sldChg chg="del">
        <pc:chgData name="Stavroula Valiandes" userId="35a52ecf-16a0-4d41-9f49-4b9d9c8d56b1" providerId="ADAL" clId="{CB3C8256-12BD-4EF8-A92F-78296208CC42}" dt="2023-02-05T16:01:57.861" v="1956" actId="47"/>
        <pc:sldMkLst>
          <pc:docMk/>
          <pc:sldMk cId="1575770649" sldId="588"/>
        </pc:sldMkLst>
      </pc:sldChg>
      <pc:sldChg chg="del">
        <pc:chgData name="Stavroula Valiandes" userId="35a52ecf-16a0-4d41-9f49-4b9d9c8d56b1" providerId="ADAL" clId="{CB3C8256-12BD-4EF8-A92F-78296208CC42}" dt="2023-02-05T16:01:58.004" v="1957" actId="47"/>
        <pc:sldMkLst>
          <pc:docMk/>
          <pc:sldMk cId="357200575" sldId="589"/>
        </pc:sldMkLst>
      </pc:sldChg>
      <pc:sldChg chg="del">
        <pc:chgData name="Stavroula Valiandes" userId="35a52ecf-16a0-4d41-9f49-4b9d9c8d56b1" providerId="ADAL" clId="{CB3C8256-12BD-4EF8-A92F-78296208CC42}" dt="2023-02-05T16:01:58.541" v="1958" actId="47"/>
        <pc:sldMkLst>
          <pc:docMk/>
          <pc:sldMk cId="2940637859" sldId="590"/>
        </pc:sldMkLst>
      </pc:sldChg>
      <pc:sldChg chg="del">
        <pc:chgData name="Stavroula Valiandes" userId="35a52ecf-16a0-4d41-9f49-4b9d9c8d56b1" providerId="ADAL" clId="{CB3C8256-12BD-4EF8-A92F-78296208CC42}" dt="2023-02-05T16:01:58.714" v="1959" actId="47"/>
        <pc:sldMkLst>
          <pc:docMk/>
          <pc:sldMk cId="702822407" sldId="592"/>
        </pc:sldMkLst>
      </pc:sldChg>
      <pc:sldChg chg="del">
        <pc:chgData name="Stavroula Valiandes" userId="35a52ecf-16a0-4d41-9f49-4b9d9c8d56b1" providerId="ADAL" clId="{CB3C8256-12BD-4EF8-A92F-78296208CC42}" dt="2023-02-05T16:01:58.990" v="1961" actId="47"/>
        <pc:sldMkLst>
          <pc:docMk/>
          <pc:sldMk cId="310599429" sldId="594"/>
        </pc:sldMkLst>
      </pc:sldChg>
      <pc:sldChg chg="del">
        <pc:chgData name="Stavroula Valiandes" userId="35a52ecf-16a0-4d41-9f49-4b9d9c8d56b1" providerId="ADAL" clId="{CB3C8256-12BD-4EF8-A92F-78296208CC42}" dt="2023-02-05T16:01:59.428" v="1964" actId="47"/>
        <pc:sldMkLst>
          <pc:docMk/>
          <pc:sldMk cId="1382827600" sldId="610"/>
        </pc:sldMkLst>
      </pc:sldChg>
      <pc:sldChg chg="del">
        <pc:chgData name="Stavroula Valiandes" userId="35a52ecf-16a0-4d41-9f49-4b9d9c8d56b1" providerId="ADAL" clId="{CB3C8256-12BD-4EF8-A92F-78296208CC42}" dt="2023-02-05T16:01:58.865" v="1960" actId="47"/>
        <pc:sldMkLst>
          <pc:docMk/>
          <pc:sldMk cId="519969285" sldId="614"/>
        </pc:sldMkLst>
      </pc:sldChg>
      <pc:sldChg chg="del">
        <pc:chgData name="Stavroula Valiandes" userId="35a52ecf-16a0-4d41-9f49-4b9d9c8d56b1" providerId="ADAL" clId="{CB3C8256-12BD-4EF8-A92F-78296208CC42}" dt="2023-02-05T16:01:59.288" v="1963" actId="47"/>
        <pc:sldMkLst>
          <pc:docMk/>
          <pc:sldMk cId="2613016712" sldId="616"/>
        </pc:sldMkLst>
      </pc:sldChg>
      <pc:sldChg chg="del">
        <pc:chgData name="Stavroula Valiandes" userId="35a52ecf-16a0-4d41-9f49-4b9d9c8d56b1" providerId="ADAL" clId="{CB3C8256-12BD-4EF8-A92F-78296208CC42}" dt="2023-02-05T16:01:56.752" v="1948" actId="47"/>
        <pc:sldMkLst>
          <pc:docMk/>
          <pc:sldMk cId="2227454424" sldId="617"/>
        </pc:sldMkLst>
      </pc:sldChg>
      <pc:sldChg chg="addSp delSp modSp add del mod">
        <pc:chgData name="Stavroula Valiandes" userId="35a52ecf-16a0-4d41-9f49-4b9d9c8d56b1" providerId="ADAL" clId="{CB3C8256-12BD-4EF8-A92F-78296208CC42}" dt="2023-02-05T16:02:53.413" v="1975" actId="27636"/>
        <pc:sldMkLst>
          <pc:docMk/>
          <pc:sldMk cId="156809895" sldId="618"/>
        </pc:sldMkLst>
        <pc:spChg chg="del">
          <ac:chgData name="Stavroula Valiandes" userId="35a52ecf-16a0-4d41-9f49-4b9d9c8d56b1" providerId="ADAL" clId="{CB3C8256-12BD-4EF8-A92F-78296208CC42}" dt="2023-02-05T15:52:36.221" v="52" actId="478"/>
          <ac:spMkLst>
            <pc:docMk/>
            <pc:sldMk cId="156809895" sldId="618"/>
            <ac:spMk id="2" creationId="{5445376B-4423-476C-CE72-4BB56F30BACC}"/>
          </ac:spMkLst>
        </pc:spChg>
        <pc:spChg chg="mod">
          <ac:chgData name="Stavroula Valiandes" userId="35a52ecf-16a0-4d41-9f49-4b9d9c8d56b1" providerId="ADAL" clId="{CB3C8256-12BD-4EF8-A92F-78296208CC42}" dt="2023-02-05T15:52:57.601" v="108" actId="313"/>
          <ac:spMkLst>
            <pc:docMk/>
            <pc:sldMk cId="156809895" sldId="618"/>
            <ac:spMk id="3" creationId="{8EAF4F42-86B6-70ED-9962-4CE88DC2E77B}"/>
          </ac:spMkLst>
        </pc:spChg>
        <pc:spChg chg="add mod">
          <ac:chgData name="Stavroula Valiandes" userId="35a52ecf-16a0-4d41-9f49-4b9d9c8d56b1" providerId="ADAL" clId="{CB3C8256-12BD-4EF8-A92F-78296208CC42}" dt="2023-02-05T16:02:53.413" v="1975" actId="27636"/>
          <ac:spMkLst>
            <pc:docMk/>
            <pc:sldMk cId="156809895" sldId="618"/>
            <ac:spMk id="5" creationId="{AC253D12-BEF9-3D34-8525-627FC0835E18}"/>
          </ac:spMkLst>
        </pc:spChg>
      </pc:sldChg>
      <pc:sldChg chg="del">
        <pc:chgData name="Stavroula Valiandes" userId="35a52ecf-16a0-4d41-9f49-4b9d9c8d56b1" providerId="ADAL" clId="{CB3C8256-12BD-4EF8-A92F-78296208CC42}" dt="2023-02-05T16:01:57.711" v="1955" actId="47"/>
        <pc:sldMkLst>
          <pc:docMk/>
          <pc:sldMk cId="1432016866" sldId="619"/>
        </pc:sldMkLst>
      </pc:sldChg>
      <pc:sldChg chg="del">
        <pc:chgData name="Stavroula Valiandes" userId="35a52ecf-16a0-4d41-9f49-4b9d9c8d56b1" providerId="ADAL" clId="{CB3C8256-12BD-4EF8-A92F-78296208CC42}" dt="2023-02-05T16:01:59.150" v="1962" actId="47"/>
        <pc:sldMkLst>
          <pc:docMk/>
          <pc:sldMk cId="2496784413" sldId="62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Y"/>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856E05-D420-4F1B-8A4B-DCF8F0562A0D}" type="datetimeFigureOut">
              <a:rPr lang="en-CY" smtClean="0"/>
              <a:t>05/02/2023</a:t>
            </a:fld>
            <a:endParaRPr lang="en-CY"/>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Y"/>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CY"/>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Y"/>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A8DA19-03CB-4AD9-AAC3-5E26EA6D8CFA}" type="slidenum">
              <a:rPr lang="en-CY" smtClean="0"/>
              <a:t>‹#›</a:t>
            </a:fld>
            <a:endParaRPr lang="en-CY"/>
          </a:p>
        </p:txBody>
      </p:sp>
    </p:spTree>
    <p:extLst>
      <p:ext uri="{BB962C8B-B14F-4D97-AF65-F5344CB8AC3E}">
        <p14:creationId xmlns:p14="http://schemas.microsoft.com/office/powerpoint/2010/main" val="3122695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6443" y="2007196"/>
            <a:ext cx="8915400" cy="3777622"/>
          </a:xfrm>
        </p:spPr>
        <p:txBody>
          <a:bodyPr/>
          <a:lstStyle/>
          <a:p>
            <a:pPr lvl="0"/>
            <a:r>
              <a:rPr lang="el-GR" dirty="0"/>
              <a:t>Στυλ κειμένου υποδείγματος</a:t>
            </a:r>
          </a:p>
          <a:p>
            <a:pPr lvl="1"/>
            <a:r>
              <a:rPr lang="el-GR" dirty="0"/>
              <a:t>Δεύτερο επίπεδο</a:t>
            </a:r>
          </a:p>
          <a:p>
            <a:pPr lvl="2"/>
            <a:r>
              <a:rPr lang="el-GR" dirty="0"/>
              <a:t>Τρίτο επίπεδο</a:t>
            </a:r>
          </a:p>
          <a:p>
            <a:pPr lvl="3"/>
            <a:r>
              <a:rPr lang="el-GR" dirty="0"/>
              <a:t>Τέταρτο επίπεδο</a:t>
            </a:r>
          </a:p>
          <a:p>
            <a:pPr lvl="4"/>
            <a:r>
              <a:rPr lang="el-GR" dirty="0"/>
              <a:t>Πέμπτο επίπεδο</a:t>
            </a:r>
            <a:endParaRPr lang="en-US" dirty="0"/>
          </a:p>
        </p:txBody>
      </p:sp>
      <p:sp>
        <p:nvSpPr>
          <p:cNvPr id="4" name="Date Placeholder 3"/>
          <p:cNvSpPr>
            <a:spLocks noGrp="1"/>
          </p:cNvSpPr>
          <p:nvPr>
            <p:ph type="dt" sz="half" idx="10"/>
          </p:nvPr>
        </p:nvSpPr>
        <p:spPr/>
        <p:txBody>
          <a:bodyPr/>
          <a:lstStyle/>
          <a:p>
            <a:fld id="{F3C99FF0-E6DF-4005-8085-F02B65CC7072}" type="datetimeFigureOut">
              <a:rPr lang="en-CY" smtClean="0"/>
              <a:t>05/02/2023</a:t>
            </a:fld>
            <a:endParaRPr lang="en-CY"/>
          </a:p>
        </p:txBody>
      </p:sp>
      <p:sp>
        <p:nvSpPr>
          <p:cNvPr id="5" name="Footer Placeholder 4"/>
          <p:cNvSpPr>
            <a:spLocks noGrp="1"/>
          </p:cNvSpPr>
          <p:nvPr>
            <p:ph type="ftr" sz="quarter" idx="11"/>
          </p:nvPr>
        </p:nvSpPr>
        <p:spPr/>
        <p:txBody>
          <a:bodyPr/>
          <a:lstStyle/>
          <a:p>
            <a:endParaRPr lang="en-CY"/>
          </a:p>
        </p:txBody>
      </p:sp>
      <p:sp>
        <p:nvSpPr>
          <p:cNvPr id="6" name="Slide Number Placeholder 5"/>
          <p:cNvSpPr>
            <a:spLocks noGrp="1"/>
          </p:cNvSpPr>
          <p:nvPr>
            <p:ph type="sldNum" sz="quarter" idx="12"/>
          </p:nvPr>
        </p:nvSpPr>
        <p:spPr/>
        <p:txBody>
          <a:bodyPr/>
          <a:lstStyle/>
          <a:p>
            <a:fld id="{EDCD160A-9289-4C38-A569-DB0104D4FBDF}" type="slidenum">
              <a:rPr lang="en-CY" smtClean="0"/>
              <a:t>‹#›</a:t>
            </a:fld>
            <a:endParaRPr lang="en-CY"/>
          </a:p>
        </p:txBody>
      </p:sp>
      <p:sp>
        <p:nvSpPr>
          <p:cNvPr id="2" name="Title 1"/>
          <p:cNvSpPr>
            <a:spLocks noGrp="1"/>
          </p:cNvSpPr>
          <p:nvPr>
            <p:ph type="title"/>
          </p:nvPr>
        </p:nvSpPr>
        <p:spPr>
          <a:xfrm>
            <a:off x="1640156" y="201963"/>
            <a:ext cx="8911687" cy="1280890"/>
          </a:xfrm>
        </p:spPr>
        <p:txBody>
          <a:bodyPr>
            <a:normAutofit/>
          </a:bodyPr>
          <a:lstStyle>
            <a:lvl1pPr>
              <a:defRPr sz="3200" b="1">
                <a:solidFill>
                  <a:srgbClr val="0070C0"/>
                </a:solidFill>
              </a:defRPr>
            </a:lvl1pPr>
          </a:lstStyle>
          <a:p>
            <a:r>
              <a:rPr lang="el-GR" dirty="0"/>
              <a:t>Κάντε κλικ για να επεξεργαστείτε τον τίτλο υποδείγματος</a:t>
            </a:r>
            <a:endParaRPr lang="en-US" dirty="0"/>
          </a:p>
        </p:txBody>
      </p:sp>
      <p:sp>
        <p:nvSpPr>
          <p:cNvPr id="9" name="Freeform 11">
            <a:extLst>
              <a:ext uri="{FF2B5EF4-FFF2-40B4-BE49-F238E27FC236}">
                <a16:creationId xmlns:a16="http://schemas.microsoft.com/office/drawing/2014/main" id="{55174405-880D-55C8-5138-15EB0617E148}"/>
              </a:ext>
            </a:extLst>
          </p:cNvPr>
          <p:cNvSpPr/>
          <p:nvPr/>
        </p:nvSpPr>
        <p:spPr bwMode="auto">
          <a:xfrm flipV="1">
            <a:off x="-262452" y="477284"/>
            <a:ext cx="1588527" cy="36512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rgbClr val="E6911A"/>
          </a:solidFill>
          <a:ln>
            <a:noFill/>
          </a:ln>
        </p:spPr>
      </p:sp>
    </p:spTree>
    <p:extLst>
      <p:ext uri="{BB962C8B-B14F-4D97-AF65-F5344CB8AC3E}">
        <p14:creationId xmlns:p14="http://schemas.microsoft.com/office/powerpoint/2010/main" val="1685779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F3C99FF0-E6DF-4005-8085-F02B65CC7072}" type="datetimeFigureOut">
              <a:rPr lang="en-CY" smtClean="0"/>
              <a:t>05/02/2023</a:t>
            </a:fld>
            <a:endParaRPr lang="en-CY"/>
          </a:p>
        </p:txBody>
      </p:sp>
      <p:sp>
        <p:nvSpPr>
          <p:cNvPr id="6" name="Footer Placeholder 5"/>
          <p:cNvSpPr>
            <a:spLocks noGrp="1"/>
          </p:cNvSpPr>
          <p:nvPr>
            <p:ph type="ftr" sz="quarter" idx="11"/>
          </p:nvPr>
        </p:nvSpPr>
        <p:spPr/>
        <p:txBody>
          <a:bodyPr/>
          <a:lstStyle/>
          <a:p>
            <a:endParaRPr lang="en-CY"/>
          </a:p>
        </p:txBody>
      </p:sp>
      <p:sp>
        <p:nvSpPr>
          <p:cNvPr id="7" name="Slide Number Placeholder 6"/>
          <p:cNvSpPr>
            <a:spLocks noGrp="1"/>
          </p:cNvSpPr>
          <p:nvPr>
            <p:ph type="sldNum" sz="quarter" idx="12"/>
          </p:nvPr>
        </p:nvSpPr>
        <p:spPr>
          <a:xfrm>
            <a:off x="531812" y="4983087"/>
            <a:ext cx="779767" cy="365125"/>
          </a:xfrm>
        </p:spPr>
        <p:txBody>
          <a:bodyPr/>
          <a:lstStyle/>
          <a:p>
            <a:fld id="{EDCD160A-9289-4C38-A569-DB0104D4FBDF}" type="slidenum">
              <a:rPr lang="en-CY" smtClean="0"/>
              <a:t>‹#›</a:t>
            </a:fld>
            <a:endParaRPr lang="en-CY"/>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 name="Freeform 11">
            <a:extLst>
              <a:ext uri="{FF2B5EF4-FFF2-40B4-BE49-F238E27FC236}">
                <a16:creationId xmlns:a16="http://schemas.microsoft.com/office/drawing/2014/main" id="{03A7FB92-4CC5-B5A9-A185-690440E07713}"/>
              </a:ext>
            </a:extLst>
          </p:cNvPr>
          <p:cNvSpPr/>
          <p:nvPr/>
        </p:nvSpPr>
        <p:spPr bwMode="auto">
          <a:xfrm flipV="1">
            <a:off x="0" y="4798478"/>
            <a:ext cx="1588527" cy="36512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rgbClr val="E6911A"/>
          </a:solidFill>
          <a:ln>
            <a:noFill/>
          </a:ln>
        </p:spPr>
      </p:sp>
    </p:spTree>
    <p:extLst>
      <p:ext uri="{BB962C8B-B14F-4D97-AF65-F5344CB8AC3E}">
        <p14:creationId xmlns:p14="http://schemas.microsoft.com/office/powerpoint/2010/main" val="112401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F3C99FF0-E6DF-4005-8085-F02B65CC7072}" type="datetimeFigureOut">
              <a:rPr lang="en-CY" smtClean="0"/>
              <a:t>05/02/2023</a:t>
            </a:fld>
            <a:endParaRPr lang="en-CY"/>
          </a:p>
        </p:txBody>
      </p:sp>
      <p:sp>
        <p:nvSpPr>
          <p:cNvPr id="6" name="Footer Placeholder 5"/>
          <p:cNvSpPr>
            <a:spLocks noGrp="1"/>
          </p:cNvSpPr>
          <p:nvPr>
            <p:ph type="ftr" sz="quarter" idx="11"/>
          </p:nvPr>
        </p:nvSpPr>
        <p:spPr/>
        <p:txBody>
          <a:bodyPr/>
          <a:lstStyle/>
          <a:p>
            <a:endParaRPr lang="en-CY"/>
          </a:p>
        </p:txBody>
      </p:sp>
      <p:sp>
        <p:nvSpPr>
          <p:cNvPr id="7" name="Slide Number Placeholder 6"/>
          <p:cNvSpPr>
            <a:spLocks noGrp="1"/>
          </p:cNvSpPr>
          <p:nvPr>
            <p:ph type="sldNum" sz="quarter" idx="12"/>
          </p:nvPr>
        </p:nvSpPr>
        <p:spPr>
          <a:xfrm>
            <a:off x="531812" y="4983087"/>
            <a:ext cx="779767" cy="365125"/>
          </a:xfrm>
        </p:spPr>
        <p:txBody>
          <a:bodyPr/>
          <a:lstStyle/>
          <a:p>
            <a:fld id="{EDCD160A-9289-4C38-A569-DB0104D4FBDF}" type="slidenum">
              <a:rPr lang="en-CY" smtClean="0"/>
              <a:t>‹#›</a:t>
            </a:fld>
            <a:endParaRPr lang="en-CY"/>
          </a:p>
        </p:txBody>
      </p:sp>
    </p:spTree>
    <p:extLst>
      <p:ext uri="{BB962C8B-B14F-4D97-AF65-F5344CB8AC3E}">
        <p14:creationId xmlns:p14="http://schemas.microsoft.com/office/powerpoint/2010/main" val="3648198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1293811" y="566106"/>
            <a:ext cx="8699700" cy="1280890"/>
          </a:xfrm>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3C99FF0-E6DF-4005-8085-F02B65CC7072}" type="datetimeFigureOut">
              <a:rPr lang="en-CY" smtClean="0"/>
              <a:t>05/02/2023</a:t>
            </a:fld>
            <a:endParaRPr lang="en-CY"/>
          </a:p>
        </p:txBody>
      </p:sp>
      <p:sp>
        <p:nvSpPr>
          <p:cNvPr id="5" name="Footer Placeholder 4"/>
          <p:cNvSpPr>
            <a:spLocks noGrp="1"/>
          </p:cNvSpPr>
          <p:nvPr>
            <p:ph type="ftr" sz="quarter" idx="11"/>
          </p:nvPr>
        </p:nvSpPr>
        <p:spPr/>
        <p:txBody>
          <a:bodyPr/>
          <a:lstStyle/>
          <a:p>
            <a:endParaRPr lang="en-CY"/>
          </a:p>
        </p:txBody>
      </p:sp>
      <p:sp>
        <p:nvSpPr>
          <p:cNvPr id="6" name="Slide Number Placeholder 5"/>
          <p:cNvSpPr>
            <a:spLocks noGrp="1"/>
          </p:cNvSpPr>
          <p:nvPr>
            <p:ph type="sldNum" sz="quarter" idx="12"/>
          </p:nvPr>
        </p:nvSpPr>
        <p:spPr/>
        <p:txBody>
          <a:bodyPr/>
          <a:lstStyle/>
          <a:p>
            <a:fld id="{EDCD160A-9289-4C38-A569-DB0104D4FBDF}" type="slidenum">
              <a:rPr lang="en-CY" smtClean="0"/>
              <a:t>‹#›</a:t>
            </a:fld>
            <a:endParaRPr lang="en-CY"/>
          </a:p>
        </p:txBody>
      </p:sp>
      <p:sp>
        <p:nvSpPr>
          <p:cNvPr id="7" name="Freeform 11">
            <a:extLst>
              <a:ext uri="{FF2B5EF4-FFF2-40B4-BE49-F238E27FC236}">
                <a16:creationId xmlns:a16="http://schemas.microsoft.com/office/drawing/2014/main" id="{D069C4AC-6443-76CF-DE1D-A90B74A92A2E}"/>
              </a:ext>
            </a:extLst>
          </p:cNvPr>
          <p:cNvSpPr/>
          <p:nvPr/>
        </p:nvSpPr>
        <p:spPr bwMode="auto">
          <a:xfrm flipV="1">
            <a:off x="-262095" y="703384"/>
            <a:ext cx="1588527" cy="36512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rgbClr val="E6911A"/>
          </a:solidFill>
          <a:ln>
            <a:noFill/>
          </a:ln>
        </p:spPr>
      </p:sp>
    </p:spTree>
    <p:extLst>
      <p:ext uri="{BB962C8B-B14F-4D97-AF65-F5344CB8AC3E}">
        <p14:creationId xmlns:p14="http://schemas.microsoft.com/office/powerpoint/2010/main" val="1223671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F3C99FF0-E6DF-4005-8085-F02B65CC7072}" type="datetimeFigureOut">
              <a:rPr lang="en-CY" smtClean="0"/>
              <a:t>05/02/2023</a:t>
            </a:fld>
            <a:endParaRPr lang="en-CY"/>
          </a:p>
        </p:txBody>
      </p:sp>
      <p:sp>
        <p:nvSpPr>
          <p:cNvPr id="5" name="Footer Placeholder 4"/>
          <p:cNvSpPr>
            <a:spLocks noGrp="1"/>
          </p:cNvSpPr>
          <p:nvPr>
            <p:ph type="ftr" sz="quarter" idx="11"/>
          </p:nvPr>
        </p:nvSpPr>
        <p:spPr/>
        <p:txBody>
          <a:bodyPr/>
          <a:lstStyle/>
          <a:p>
            <a:endParaRPr lang="en-CY"/>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DCD160A-9289-4C38-A569-DB0104D4FBDF}" type="slidenum">
              <a:rPr lang="en-CY" smtClean="0"/>
              <a:t>‹#›</a:t>
            </a:fld>
            <a:endParaRPr lang="en-CY"/>
          </a:p>
        </p:txBody>
      </p:sp>
    </p:spTree>
    <p:extLst>
      <p:ext uri="{BB962C8B-B14F-4D97-AF65-F5344CB8AC3E}">
        <p14:creationId xmlns:p14="http://schemas.microsoft.com/office/powerpoint/2010/main" val="161860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F3C99FF0-E6DF-4005-8085-F02B65CC7072}" type="datetimeFigureOut">
              <a:rPr lang="en-CY" smtClean="0"/>
              <a:t>05/02/2023</a:t>
            </a:fld>
            <a:endParaRPr lang="en-CY"/>
          </a:p>
        </p:txBody>
      </p:sp>
      <p:sp>
        <p:nvSpPr>
          <p:cNvPr id="5" name="Footer Placeholder 4"/>
          <p:cNvSpPr>
            <a:spLocks noGrp="1"/>
          </p:cNvSpPr>
          <p:nvPr>
            <p:ph type="ftr" sz="quarter" idx="11"/>
          </p:nvPr>
        </p:nvSpPr>
        <p:spPr/>
        <p:txBody>
          <a:bodyPr/>
          <a:lstStyle/>
          <a:p>
            <a:endParaRPr lang="en-CY"/>
          </a:p>
        </p:txBody>
      </p:sp>
      <p:sp>
        <p:nvSpPr>
          <p:cNvPr id="9" name="Freeform 11">
            <a:extLst>
              <a:ext uri="{FF2B5EF4-FFF2-40B4-BE49-F238E27FC236}">
                <a16:creationId xmlns:a16="http://schemas.microsoft.com/office/drawing/2014/main" id="{6A492750-2A54-DE98-CBD4-ED446971F9FE}"/>
              </a:ext>
            </a:extLst>
          </p:cNvPr>
          <p:cNvSpPr/>
          <p:nvPr/>
        </p:nvSpPr>
        <p:spPr bwMode="auto">
          <a:xfrm flipV="1">
            <a:off x="-308987" y="3645990"/>
            <a:ext cx="1588527" cy="36512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rgbClr val="E6911A"/>
          </a:solidFill>
          <a:ln>
            <a:noFill/>
          </a:ln>
        </p:spPr>
      </p:sp>
    </p:spTree>
    <p:extLst>
      <p:ext uri="{BB962C8B-B14F-4D97-AF65-F5344CB8AC3E}">
        <p14:creationId xmlns:p14="http://schemas.microsoft.com/office/powerpoint/2010/main" val="1420649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3C99FF0-E6DF-4005-8085-F02B65CC7072}" type="datetimeFigureOut">
              <a:rPr lang="en-CY" smtClean="0"/>
              <a:t>05/02/2023</a:t>
            </a:fld>
            <a:endParaRPr lang="en-CY"/>
          </a:p>
        </p:txBody>
      </p:sp>
      <p:sp>
        <p:nvSpPr>
          <p:cNvPr id="5" name="Footer Placeholder 4"/>
          <p:cNvSpPr>
            <a:spLocks noGrp="1"/>
          </p:cNvSpPr>
          <p:nvPr>
            <p:ph type="ftr" sz="quarter" idx="11"/>
          </p:nvPr>
        </p:nvSpPr>
        <p:spPr/>
        <p:txBody>
          <a:bodyPr/>
          <a:lstStyle/>
          <a:p>
            <a:endParaRPr lang="en-CY"/>
          </a:p>
        </p:txBody>
      </p:sp>
      <p:sp>
        <p:nvSpPr>
          <p:cNvPr id="6" name="Slide Number Placeholder 5"/>
          <p:cNvSpPr>
            <a:spLocks noGrp="1"/>
          </p:cNvSpPr>
          <p:nvPr>
            <p:ph type="sldNum" sz="quarter" idx="12"/>
          </p:nvPr>
        </p:nvSpPr>
        <p:spPr>
          <a:xfrm>
            <a:off x="531812" y="3244139"/>
            <a:ext cx="779767" cy="365125"/>
          </a:xfrm>
        </p:spPr>
        <p:txBody>
          <a:bodyPr/>
          <a:lstStyle/>
          <a:p>
            <a:fld id="{EDCD160A-9289-4C38-A569-DB0104D4FBDF}" type="slidenum">
              <a:rPr lang="en-CY" smtClean="0"/>
              <a:t>‹#›</a:t>
            </a:fld>
            <a:endParaRPr lang="en-CY"/>
          </a:p>
        </p:txBody>
      </p:sp>
      <p:sp>
        <p:nvSpPr>
          <p:cNvPr id="7" name="Freeform 11">
            <a:extLst>
              <a:ext uri="{FF2B5EF4-FFF2-40B4-BE49-F238E27FC236}">
                <a16:creationId xmlns:a16="http://schemas.microsoft.com/office/drawing/2014/main" id="{550455DF-272B-BB44-A70A-B0A4A892F75F}"/>
              </a:ext>
            </a:extLst>
          </p:cNvPr>
          <p:cNvSpPr/>
          <p:nvPr/>
        </p:nvSpPr>
        <p:spPr bwMode="auto">
          <a:xfrm flipV="1">
            <a:off x="0" y="2879015"/>
            <a:ext cx="1588527" cy="36512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rgbClr val="E6911A"/>
          </a:solidFill>
          <a:ln>
            <a:noFill/>
          </a:ln>
        </p:spPr>
      </p:sp>
    </p:spTree>
    <p:extLst>
      <p:ext uri="{BB962C8B-B14F-4D97-AF65-F5344CB8AC3E}">
        <p14:creationId xmlns:p14="http://schemas.microsoft.com/office/powerpoint/2010/main" val="290746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339730" y="566106"/>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F3C99FF0-E6DF-4005-8085-F02B65CC7072}" type="datetimeFigureOut">
              <a:rPr lang="en-CY" smtClean="0"/>
              <a:t>05/02/2023</a:t>
            </a:fld>
            <a:endParaRPr lang="en-CY"/>
          </a:p>
        </p:txBody>
      </p:sp>
      <p:sp>
        <p:nvSpPr>
          <p:cNvPr id="6" name="Footer Placeholder 5"/>
          <p:cNvSpPr>
            <a:spLocks noGrp="1"/>
          </p:cNvSpPr>
          <p:nvPr>
            <p:ph type="ftr" sz="quarter" idx="11"/>
          </p:nvPr>
        </p:nvSpPr>
        <p:spPr/>
        <p:txBody>
          <a:bodyPr/>
          <a:lstStyle/>
          <a:p>
            <a:endParaRPr lang="en-CY"/>
          </a:p>
        </p:txBody>
      </p:sp>
      <p:sp>
        <p:nvSpPr>
          <p:cNvPr id="13" name="Slide Number Placeholder 5"/>
          <p:cNvSpPr>
            <a:spLocks noGrp="1"/>
          </p:cNvSpPr>
          <p:nvPr>
            <p:ph type="sldNum" sz="quarter" idx="12"/>
          </p:nvPr>
        </p:nvSpPr>
        <p:spPr>
          <a:xfrm>
            <a:off x="531812" y="787782"/>
            <a:ext cx="779767" cy="365125"/>
          </a:xfrm>
        </p:spPr>
        <p:txBody>
          <a:bodyPr/>
          <a:lstStyle/>
          <a:p>
            <a:fld id="{EDCD160A-9289-4C38-A569-DB0104D4FBDF}" type="slidenum">
              <a:rPr lang="en-CY" smtClean="0"/>
              <a:t>‹#›</a:t>
            </a:fld>
            <a:endParaRPr lang="en-CY"/>
          </a:p>
        </p:txBody>
      </p:sp>
      <p:sp>
        <p:nvSpPr>
          <p:cNvPr id="2" name="Freeform 11">
            <a:extLst>
              <a:ext uri="{FF2B5EF4-FFF2-40B4-BE49-F238E27FC236}">
                <a16:creationId xmlns:a16="http://schemas.microsoft.com/office/drawing/2014/main" id="{6DC73880-BB9C-F9E0-2171-68452E2801AE}"/>
              </a:ext>
            </a:extLst>
          </p:cNvPr>
          <p:cNvSpPr/>
          <p:nvPr/>
        </p:nvSpPr>
        <p:spPr bwMode="auto">
          <a:xfrm flipV="1">
            <a:off x="-285541" y="703384"/>
            <a:ext cx="1588527" cy="36512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rgbClr val="E6911A"/>
          </a:solidFill>
          <a:ln>
            <a:noFill/>
          </a:ln>
        </p:spPr>
      </p:sp>
    </p:spTree>
    <p:extLst>
      <p:ext uri="{BB962C8B-B14F-4D97-AF65-F5344CB8AC3E}">
        <p14:creationId xmlns:p14="http://schemas.microsoft.com/office/powerpoint/2010/main" val="1924174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449925" y="506398"/>
            <a:ext cx="8911687" cy="1280890"/>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F3C99FF0-E6DF-4005-8085-F02B65CC7072}" type="datetimeFigureOut">
              <a:rPr lang="en-CY" smtClean="0"/>
              <a:t>05/02/2023</a:t>
            </a:fld>
            <a:endParaRPr lang="en-CY"/>
          </a:p>
        </p:txBody>
      </p:sp>
      <p:sp>
        <p:nvSpPr>
          <p:cNvPr id="8" name="Footer Placeholder 7"/>
          <p:cNvSpPr>
            <a:spLocks noGrp="1"/>
          </p:cNvSpPr>
          <p:nvPr>
            <p:ph type="ftr" sz="quarter" idx="11"/>
          </p:nvPr>
        </p:nvSpPr>
        <p:spPr/>
        <p:txBody>
          <a:bodyPr/>
          <a:lstStyle/>
          <a:p>
            <a:endParaRPr lang="en-CY"/>
          </a:p>
        </p:txBody>
      </p:sp>
      <p:sp>
        <p:nvSpPr>
          <p:cNvPr id="13" name="Slide Number Placeholder 5"/>
          <p:cNvSpPr>
            <a:spLocks noGrp="1"/>
          </p:cNvSpPr>
          <p:nvPr>
            <p:ph type="sldNum" sz="quarter" idx="12"/>
          </p:nvPr>
        </p:nvSpPr>
        <p:spPr>
          <a:xfrm>
            <a:off x="531812" y="787782"/>
            <a:ext cx="779767" cy="365125"/>
          </a:xfrm>
        </p:spPr>
        <p:txBody>
          <a:bodyPr/>
          <a:lstStyle/>
          <a:p>
            <a:fld id="{EDCD160A-9289-4C38-A569-DB0104D4FBDF}" type="slidenum">
              <a:rPr lang="en-CY" smtClean="0"/>
              <a:t>‹#›</a:t>
            </a:fld>
            <a:endParaRPr lang="en-CY"/>
          </a:p>
        </p:txBody>
      </p:sp>
      <p:sp>
        <p:nvSpPr>
          <p:cNvPr id="2" name="Freeform 11">
            <a:extLst>
              <a:ext uri="{FF2B5EF4-FFF2-40B4-BE49-F238E27FC236}">
                <a16:creationId xmlns:a16="http://schemas.microsoft.com/office/drawing/2014/main" id="{88BAEB9B-DA34-3C36-AE7D-B12E1CEA5C8F}"/>
              </a:ext>
            </a:extLst>
          </p:cNvPr>
          <p:cNvSpPr/>
          <p:nvPr/>
        </p:nvSpPr>
        <p:spPr bwMode="auto">
          <a:xfrm flipV="1">
            <a:off x="-262452" y="781719"/>
            <a:ext cx="1588527" cy="36512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rgbClr val="E6911A"/>
          </a:solidFill>
          <a:ln>
            <a:noFill/>
          </a:ln>
        </p:spPr>
      </p:sp>
    </p:spTree>
    <p:extLst>
      <p:ext uri="{BB962C8B-B14F-4D97-AF65-F5344CB8AC3E}">
        <p14:creationId xmlns:p14="http://schemas.microsoft.com/office/powerpoint/2010/main" val="360098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F3C99FF0-E6DF-4005-8085-F02B65CC7072}" type="datetimeFigureOut">
              <a:rPr lang="en-CY" smtClean="0"/>
              <a:t>05/02/2023</a:t>
            </a:fld>
            <a:endParaRPr lang="en-CY"/>
          </a:p>
        </p:txBody>
      </p:sp>
      <p:sp>
        <p:nvSpPr>
          <p:cNvPr id="4" name="Footer Placeholder 3"/>
          <p:cNvSpPr>
            <a:spLocks noGrp="1"/>
          </p:cNvSpPr>
          <p:nvPr>
            <p:ph type="ftr" sz="quarter" idx="11"/>
          </p:nvPr>
        </p:nvSpPr>
        <p:spPr/>
        <p:txBody>
          <a:bodyPr/>
          <a:lstStyle/>
          <a:p>
            <a:endParaRPr lang="en-CY"/>
          </a:p>
        </p:txBody>
      </p:sp>
      <p:sp>
        <p:nvSpPr>
          <p:cNvPr id="5" name="Slide Number Placeholder 4"/>
          <p:cNvSpPr>
            <a:spLocks noGrp="1"/>
          </p:cNvSpPr>
          <p:nvPr>
            <p:ph type="sldNum" sz="quarter" idx="12"/>
          </p:nvPr>
        </p:nvSpPr>
        <p:spPr/>
        <p:txBody>
          <a:bodyPr/>
          <a:lstStyle/>
          <a:p>
            <a:fld id="{EDCD160A-9289-4C38-A569-DB0104D4FBDF}" type="slidenum">
              <a:rPr lang="en-CY" smtClean="0"/>
              <a:t>‹#›</a:t>
            </a:fld>
            <a:endParaRPr lang="en-CY"/>
          </a:p>
        </p:txBody>
      </p:sp>
    </p:spTree>
    <p:extLst>
      <p:ext uri="{BB962C8B-B14F-4D97-AF65-F5344CB8AC3E}">
        <p14:creationId xmlns:p14="http://schemas.microsoft.com/office/powerpoint/2010/main" val="2241939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99FF0-E6DF-4005-8085-F02B65CC7072}" type="datetimeFigureOut">
              <a:rPr lang="en-CY" smtClean="0"/>
              <a:t>05/02/2023</a:t>
            </a:fld>
            <a:endParaRPr lang="en-CY"/>
          </a:p>
        </p:txBody>
      </p:sp>
      <p:sp>
        <p:nvSpPr>
          <p:cNvPr id="4" name="Slide Number Placeholder 3"/>
          <p:cNvSpPr>
            <a:spLocks noGrp="1"/>
          </p:cNvSpPr>
          <p:nvPr>
            <p:ph type="sldNum" sz="quarter" idx="12"/>
          </p:nvPr>
        </p:nvSpPr>
        <p:spPr/>
        <p:txBody>
          <a:bodyPr/>
          <a:lstStyle/>
          <a:p>
            <a:fld id="{EDCD160A-9289-4C38-A569-DB0104D4FBDF}" type="slidenum">
              <a:rPr lang="en-CY" smtClean="0"/>
              <a:t>‹#›</a:t>
            </a:fld>
            <a:endParaRPr lang="en-CY"/>
          </a:p>
        </p:txBody>
      </p:sp>
    </p:spTree>
    <p:extLst>
      <p:ext uri="{BB962C8B-B14F-4D97-AF65-F5344CB8AC3E}">
        <p14:creationId xmlns:p14="http://schemas.microsoft.com/office/powerpoint/2010/main" val="1225219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F3C99FF0-E6DF-4005-8085-F02B65CC7072}" type="datetimeFigureOut">
              <a:rPr lang="en-CY" smtClean="0"/>
              <a:t>05/02/2023</a:t>
            </a:fld>
            <a:endParaRPr lang="en-CY"/>
          </a:p>
        </p:txBody>
      </p:sp>
      <p:sp>
        <p:nvSpPr>
          <p:cNvPr id="5" name="Footer Placeholder 4"/>
          <p:cNvSpPr>
            <a:spLocks noGrp="1"/>
          </p:cNvSpPr>
          <p:nvPr>
            <p:ph type="ftr" sz="quarter" idx="11"/>
          </p:nvPr>
        </p:nvSpPr>
        <p:spPr/>
        <p:txBody>
          <a:bodyPr/>
          <a:lstStyle/>
          <a:p>
            <a:endParaRPr lang="en-CY"/>
          </a:p>
        </p:txBody>
      </p:sp>
      <p:sp>
        <p:nvSpPr>
          <p:cNvPr id="6" name="Slide Number Placeholder 5"/>
          <p:cNvSpPr>
            <a:spLocks noGrp="1"/>
          </p:cNvSpPr>
          <p:nvPr>
            <p:ph type="sldNum" sz="quarter" idx="12"/>
          </p:nvPr>
        </p:nvSpPr>
        <p:spPr>
          <a:xfrm>
            <a:off x="531812" y="3244139"/>
            <a:ext cx="779767" cy="365125"/>
          </a:xfrm>
        </p:spPr>
        <p:txBody>
          <a:bodyPr/>
          <a:lstStyle/>
          <a:p>
            <a:fld id="{EDCD160A-9289-4C38-A569-DB0104D4FBDF}" type="slidenum">
              <a:rPr lang="en-CY" smtClean="0"/>
              <a:t>‹#›</a:t>
            </a:fld>
            <a:endParaRPr lang="en-CY"/>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30224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F3C99FF0-E6DF-4005-8085-F02B65CC7072}" type="datetimeFigureOut">
              <a:rPr lang="en-CY" smtClean="0"/>
              <a:t>05/02/2023</a:t>
            </a:fld>
            <a:endParaRPr lang="en-CY"/>
          </a:p>
        </p:txBody>
      </p:sp>
      <p:sp>
        <p:nvSpPr>
          <p:cNvPr id="6" name="Footer Placeholder 5"/>
          <p:cNvSpPr>
            <a:spLocks noGrp="1"/>
          </p:cNvSpPr>
          <p:nvPr>
            <p:ph type="ftr" sz="quarter" idx="11"/>
          </p:nvPr>
        </p:nvSpPr>
        <p:spPr/>
        <p:txBody>
          <a:bodyPr/>
          <a:lstStyle/>
          <a:p>
            <a:endParaRPr lang="en-CY"/>
          </a:p>
        </p:txBody>
      </p:sp>
      <p:sp>
        <p:nvSpPr>
          <p:cNvPr id="7" name="Slide Number Placeholder 6"/>
          <p:cNvSpPr>
            <a:spLocks noGrp="1"/>
          </p:cNvSpPr>
          <p:nvPr>
            <p:ph type="sldNum" sz="quarter" idx="12"/>
          </p:nvPr>
        </p:nvSpPr>
        <p:spPr>
          <a:xfrm>
            <a:off x="531812" y="4983087"/>
            <a:ext cx="779767" cy="365125"/>
          </a:xfrm>
        </p:spPr>
        <p:txBody>
          <a:bodyPr/>
          <a:lstStyle/>
          <a:p>
            <a:fld id="{EDCD160A-9289-4C38-A569-DB0104D4FBDF}" type="slidenum">
              <a:rPr lang="en-CY" smtClean="0"/>
              <a:t>‹#›</a:t>
            </a:fld>
            <a:endParaRPr lang="en-CY"/>
          </a:p>
        </p:txBody>
      </p:sp>
      <p:sp>
        <p:nvSpPr>
          <p:cNvPr id="8" name="Freeform 11">
            <a:extLst>
              <a:ext uri="{FF2B5EF4-FFF2-40B4-BE49-F238E27FC236}">
                <a16:creationId xmlns:a16="http://schemas.microsoft.com/office/drawing/2014/main" id="{CA8FC0B8-D6F5-0809-E3DD-D35AE9262BD3}"/>
              </a:ext>
            </a:extLst>
          </p:cNvPr>
          <p:cNvSpPr/>
          <p:nvPr/>
        </p:nvSpPr>
        <p:spPr bwMode="auto">
          <a:xfrm flipV="1">
            <a:off x="-36539" y="3063876"/>
            <a:ext cx="1588527" cy="36512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rgbClr val="E6911A"/>
          </a:solidFill>
          <a:ln>
            <a:noFill/>
          </a:ln>
        </p:spPr>
      </p:sp>
    </p:spTree>
    <p:extLst>
      <p:ext uri="{BB962C8B-B14F-4D97-AF65-F5344CB8AC3E}">
        <p14:creationId xmlns:p14="http://schemas.microsoft.com/office/powerpoint/2010/main" val="1636141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0000"/>
                <a:lumMod val="120000"/>
              </a:schemeClr>
            </a:gs>
            <a:gs pos="100000">
              <a:schemeClr val="bg2">
                <a:shade val="98000"/>
                <a:satMod val="120000"/>
                <a:lumMod val="98000"/>
              </a:schemeClr>
            </a:gs>
          </a:gsLst>
          <a:lin ang="13500000" scaled="1"/>
          <a:tileRect/>
        </a:gra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3C99FF0-E6DF-4005-8085-F02B65CC7072}" type="datetimeFigureOut">
              <a:rPr lang="en-CY" smtClean="0"/>
              <a:t>05/02/2023</a:t>
            </a:fld>
            <a:endParaRPr lang="en-CY"/>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Y"/>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DCD160A-9289-4C38-A569-DB0104D4FBDF}" type="slidenum">
              <a:rPr lang="en-CY" smtClean="0"/>
              <a:t>‹#›</a:t>
            </a:fld>
            <a:endParaRPr lang="en-CY"/>
          </a:p>
        </p:txBody>
      </p:sp>
      <p:sp>
        <p:nvSpPr>
          <p:cNvPr id="2" name="Title Placeholder 1"/>
          <p:cNvSpPr>
            <a:spLocks noGrp="1"/>
          </p:cNvSpPr>
          <p:nvPr>
            <p:ph type="title"/>
          </p:nvPr>
        </p:nvSpPr>
        <p:spPr>
          <a:xfrm>
            <a:off x="1293811" y="703686"/>
            <a:ext cx="8911687" cy="1280890"/>
          </a:xfrm>
          <a:prstGeom prst="rect">
            <a:avLst/>
          </a:prstGeom>
        </p:spPr>
        <p:txBody>
          <a:bodyPr vert="horz" lIns="91440" tIns="45720" rIns="91440" bIns="45720" rtlCol="0" anchor="t">
            <a:normAutofit/>
          </a:bodyPr>
          <a:lstStyle/>
          <a:p>
            <a:r>
              <a:rPr lang="el-GR" dirty="0"/>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293811" y="2149511"/>
            <a:ext cx="8915400" cy="3886200"/>
          </a:xfrm>
          <a:prstGeom prst="rect">
            <a:avLst/>
          </a:prstGeom>
        </p:spPr>
        <p:txBody>
          <a:bodyPr vert="horz" lIns="91440" tIns="45720" rIns="91440" bIns="45720" rtlCol="0">
            <a:normAutofit/>
          </a:bodyPr>
          <a:lstStyle/>
          <a:p>
            <a:pPr lvl="0"/>
            <a:r>
              <a:rPr lang="el-GR" dirty="0"/>
              <a:t>Στυλ κειμένου υποδείγματος</a:t>
            </a:r>
          </a:p>
          <a:p>
            <a:pPr lvl="1"/>
            <a:r>
              <a:rPr lang="el-GR" dirty="0"/>
              <a:t>Δεύτερο επίπεδο</a:t>
            </a:r>
          </a:p>
          <a:p>
            <a:pPr lvl="2"/>
            <a:r>
              <a:rPr lang="el-GR" dirty="0"/>
              <a:t>Τρίτο επίπεδο</a:t>
            </a:r>
          </a:p>
          <a:p>
            <a:pPr lvl="3"/>
            <a:r>
              <a:rPr lang="el-GR" dirty="0"/>
              <a:t>Τέταρτο επίπεδο</a:t>
            </a:r>
          </a:p>
          <a:p>
            <a:pPr lvl="4"/>
            <a:r>
              <a:rPr lang="el-GR" dirty="0"/>
              <a:t>Πέμπτο επίπεδο</a:t>
            </a:r>
            <a:endParaRPr lang="en-US" dirty="0"/>
          </a:p>
        </p:txBody>
      </p:sp>
      <p:sp>
        <p:nvSpPr>
          <p:cNvPr id="7" name="Rectangle 6"/>
          <p:cNvSpPr/>
          <p:nvPr/>
        </p:nvSpPr>
        <p:spPr>
          <a:xfrm>
            <a:off x="0" y="0"/>
            <a:ext cx="182880" cy="6858000"/>
          </a:xfrm>
          <a:prstGeom prst="rect">
            <a:avLst/>
          </a:prstGeom>
          <a:solidFill>
            <a:srgbClr val="447EC1"/>
          </a:solidFill>
          <a:ln>
            <a:noFill/>
          </a:ln>
          <a:effectLst/>
        </p:spPr>
        <p:style>
          <a:lnRef idx="1">
            <a:schemeClr val="accent1"/>
          </a:lnRef>
          <a:fillRef idx="3">
            <a:schemeClr val="accent1"/>
          </a:fillRef>
          <a:effectRef idx="2">
            <a:schemeClr val="accent1"/>
          </a:effectRef>
          <a:fontRef idx="minor">
            <a:schemeClr val="lt1"/>
          </a:fontRef>
        </p:style>
      </p:sp>
      <p:pic>
        <p:nvPicPr>
          <p:cNvPr id="9" name="Picture 2" descr="SiGrow ">
            <a:extLst>
              <a:ext uri="{FF2B5EF4-FFF2-40B4-BE49-F238E27FC236}">
                <a16:creationId xmlns:a16="http://schemas.microsoft.com/office/drawing/2014/main" id="{428E5740-6508-DDDB-DD02-208B2C03C9DD}"/>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407810" y="5874253"/>
            <a:ext cx="2784190" cy="9837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82539"/>
      </p:ext>
    </p:extLst>
  </p:cSld>
  <p:clrMap bg1="lt1" tx1="dk1" bg2="lt2" tx2="dk2" accent1="accent1" accent2="accent2" accent3="accent3" accent4="accent4" accent5="accent5" accent6="accent6" hlink="hlink" folHlink="folHlink"/>
  <p:sldLayoutIdLst>
    <p:sldLayoutId id="2147483662" r:id="rId1"/>
    <p:sldLayoutId id="2147483661"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importance of quality elearning content">
            <a:extLst>
              <a:ext uri="{FF2B5EF4-FFF2-40B4-BE49-F238E27FC236}">
                <a16:creationId xmlns:a16="http://schemas.microsoft.com/office/drawing/2014/main" id="{DE95AAD8-D46F-278D-7944-3CAD96CBDF01}"/>
              </a:ext>
            </a:extLst>
          </p:cNvPr>
          <p:cNvPicPr>
            <a:picLocks noChangeAspect="1" noChangeArrowheads="1"/>
          </p:cNvPicPr>
          <p:nvPr/>
        </p:nvPicPr>
        <p:blipFill rotWithShape="1">
          <a:blip r:embed="rId2">
            <a:alphaModFix amt="61000"/>
            <a:extLst>
              <a:ext uri="{28A0092B-C50C-407E-A947-70E740481C1C}">
                <a14:useLocalDpi xmlns:a14="http://schemas.microsoft.com/office/drawing/2010/main" val="0"/>
              </a:ext>
            </a:extLst>
          </a:blip>
          <a:srcRect l="-1189" r="5916" b="17628"/>
          <a:stretch/>
        </p:blipFill>
        <p:spPr bwMode="auto">
          <a:xfrm>
            <a:off x="2074471" y="2599846"/>
            <a:ext cx="7428491" cy="361267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a:extLst>
              <a:ext uri="{FF2B5EF4-FFF2-40B4-BE49-F238E27FC236}">
                <a16:creationId xmlns:a16="http://schemas.microsoft.com/office/drawing/2014/main" id="{4EB3BEBA-3032-6131-A247-1CF3D6940E15}"/>
              </a:ext>
            </a:extLst>
          </p:cNvPr>
          <p:cNvSpPr txBox="1">
            <a:spLocks/>
          </p:cNvSpPr>
          <p:nvPr/>
        </p:nvSpPr>
        <p:spPr>
          <a:xfrm>
            <a:off x="808618" y="645476"/>
            <a:ext cx="10798628" cy="1578428"/>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l-GR" sz="4400" b="1" dirty="0">
                <a:solidFill>
                  <a:srgbClr val="0070C0"/>
                </a:solidFill>
                <a:effectLst/>
                <a:latin typeface="Calibri" panose="020F0502020204030204" pitchFamily="34" charset="0"/>
                <a:ea typeface="Times New Roman" panose="02020603050405020304" pitchFamily="18" charset="0"/>
              </a:rPr>
              <a:t>ΕΙΣΑΓΩΓΗ – ΓΕΝΙΚΕΣ ΟΔΗΓΙΕΣ</a:t>
            </a:r>
            <a:br>
              <a:rPr lang="el-GR" sz="4400" b="1" dirty="0">
                <a:solidFill>
                  <a:srgbClr val="0070C0"/>
                </a:solidFill>
                <a:effectLst/>
                <a:latin typeface="Calibri" panose="020F0502020204030204" pitchFamily="34" charset="0"/>
                <a:ea typeface="Times New Roman" panose="02020603050405020304" pitchFamily="18" charset="0"/>
              </a:rPr>
            </a:br>
            <a:endParaRPr lang="el-GR" sz="4400" b="1" dirty="0">
              <a:solidFill>
                <a:srgbClr val="0070C0"/>
              </a:solidFill>
            </a:endParaRPr>
          </a:p>
          <a:p>
            <a:pPr marL="0" indent="0" algn="ctr">
              <a:buNone/>
            </a:pPr>
            <a:br>
              <a:rPr lang="el-GR" sz="3600" b="1" dirty="0">
                <a:solidFill>
                  <a:srgbClr val="0070C0"/>
                </a:solidFill>
              </a:rPr>
            </a:br>
            <a:endParaRPr lang="en-CY" sz="2400" dirty="0">
              <a:effectLst/>
              <a:latin typeface="Calibri" panose="020F0502020204030204" pitchFamily="34" charset="0"/>
              <a:ea typeface="Calibri" panose="020F0502020204030204" pitchFamily="34" charset="0"/>
              <a:cs typeface="Calibri" panose="020F0502020204030204" pitchFamily="34" charset="0"/>
            </a:endParaRPr>
          </a:p>
          <a:p>
            <a:pPr marL="0" indent="0" algn="ctr">
              <a:buFont typeface="Wingdings 3" charset="2"/>
              <a:buNone/>
            </a:pPr>
            <a:endParaRPr lang="en-US" sz="3600" b="1" dirty="0">
              <a:solidFill>
                <a:srgbClr val="447DBF"/>
              </a:solidFill>
            </a:endParaRPr>
          </a:p>
        </p:txBody>
      </p:sp>
    </p:spTree>
    <p:extLst>
      <p:ext uri="{BB962C8B-B14F-4D97-AF65-F5344CB8AC3E}">
        <p14:creationId xmlns:p14="http://schemas.microsoft.com/office/powerpoint/2010/main" val="932502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a:extLst>
              <a:ext uri="{FF2B5EF4-FFF2-40B4-BE49-F238E27FC236}">
                <a16:creationId xmlns:a16="http://schemas.microsoft.com/office/drawing/2014/main" id="{8EAF4F42-86B6-70ED-9962-4CE88DC2E77B}"/>
              </a:ext>
            </a:extLst>
          </p:cNvPr>
          <p:cNvSpPr>
            <a:spLocks noGrp="1"/>
          </p:cNvSpPr>
          <p:nvPr>
            <p:ph type="title"/>
          </p:nvPr>
        </p:nvSpPr>
        <p:spPr>
          <a:xfrm>
            <a:off x="1420237" y="317710"/>
            <a:ext cx="8911687" cy="755472"/>
          </a:xfrm>
        </p:spPr>
        <p:txBody>
          <a:bodyPr/>
          <a:lstStyle/>
          <a:p>
            <a:r>
              <a:rPr lang="el-GR" dirty="0"/>
              <a:t>Καλωσορίσατε και Καλή Αρχή </a:t>
            </a:r>
            <a:endParaRPr lang="en-CY" dirty="0"/>
          </a:p>
        </p:txBody>
      </p:sp>
      <p:sp>
        <p:nvSpPr>
          <p:cNvPr id="5" name="Θέση περιεχομένου 4">
            <a:extLst>
              <a:ext uri="{FF2B5EF4-FFF2-40B4-BE49-F238E27FC236}">
                <a16:creationId xmlns:a16="http://schemas.microsoft.com/office/drawing/2014/main" id="{AC253D12-BEF9-3D34-8525-627FC0835E18}"/>
              </a:ext>
            </a:extLst>
          </p:cNvPr>
          <p:cNvSpPr>
            <a:spLocks noGrp="1"/>
          </p:cNvSpPr>
          <p:nvPr>
            <p:ph idx="1"/>
          </p:nvPr>
        </p:nvSpPr>
        <p:spPr>
          <a:xfrm>
            <a:off x="879230" y="1172308"/>
            <a:ext cx="11312770" cy="5205046"/>
          </a:xfrm>
        </p:spPr>
        <p:txBody>
          <a:bodyPr>
            <a:normAutofit fontScale="92500" lnSpcReduction="20000"/>
          </a:bodyPr>
          <a:lstStyle/>
          <a:p>
            <a:r>
              <a:rPr lang="el-GR" sz="2200" dirty="0"/>
              <a:t>Η </a:t>
            </a:r>
            <a:r>
              <a:rPr lang="el-GR" sz="2200" dirty="0" err="1"/>
              <a:t>πλατφρόρμα</a:t>
            </a:r>
            <a:r>
              <a:rPr lang="el-GR" sz="2200" dirty="0"/>
              <a:t> </a:t>
            </a:r>
            <a:r>
              <a:rPr lang="el-GR" sz="2200" b="1" dirty="0">
                <a:solidFill>
                  <a:srgbClr val="0070C0"/>
                </a:solidFill>
              </a:rPr>
              <a:t>Ε</a:t>
            </a:r>
            <a:r>
              <a:rPr lang="en-US" sz="2200" b="1" dirty="0" err="1">
                <a:solidFill>
                  <a:srgbClr val="0070C0"/>
                </a:solidFill>
              </a:rPr>
              <a:t>sigrow</a:t>
            </a:r>
            <a:r>
              <a:rPr lang="en-US" sz="2200" b="1" dirty="0">
                <a:solidFill>
                  <a:srgbClr val="0070C0"/>
                </a:solidFill>
              </a:rPr>
              <a:t> </a:t>
            </a:r>
            <a:r>
              <a:rPr lang="el-GR" sz="2200" dirty="0"/>
              <a:t>είναι διαθέσιμη σε εσάς όποτε εσείς το επιθυμείτε  από όπου βρεθείτε αρκεί να έχετε τους κωδικούς σας. Σε περίπτωση απώλειας των κωδικών σας επικοινωνήστε τηλεφωνικώς ή με </a:t>
            </a:r>
            <a:r>
              <a:rPr lang="en-US" sz="2200" dirty="0"/>
              <a:t>email </a:t>
            </a:r>
            <a:r>
              <a:rPr lang="el-GR" sz="2200" dirty="0"/>
              <a:t>με την </a:t>
            </a:r>
            <a:r>
              <a:rPr lang="en-US" sz="2200" dirty="0" err="1"/>
              <a:t>Sigrow</a:t>
            </a:r>
            <a:r>
              <a:rPr lang="en-US" sz="2200" dirty="0"/>
              <a:t>.</a:t>
            </a:r>
          </a:p>
          <a:p>
            <a:r>
              <a:rPr lang="el-GR" sz="2200" dirty="0"/>
              <a:t>Το  Πρόγραμμα που επιλέξατε είναι οργανωμένο με μαθήματα και σας προτείνουμε να  μελετάτε  και να ολοκληρώνετε με τη σειρά τα μαθήματα καθώς είναι αλληλένδετα και είναι καλό να έχετε καλύψει το προηγούμενο μάθημα πριν περάσετε στο επόμενο.</a:t>
            </a:r>
          </a:p>
          <a:p>
            <a:r>
              <a:rPr lang="el-GR" sz="2200" dirty="0"/>
              <a:t>Κάθε μάθημα έχει κείμενο θεωρίας  το οποίο  θα πρέπει να μελετήσετε με προσοχή </a:t>
            </a:r>
          </a:p>
          <a:p>
            <a:r>
              <a:rPr lang="el-GR" sz="2200" dirty="0"/>
              <a:t>Στα πλείστα μαθήματα  συνοδεύονται από παρουσίαση με τα κύρια σημεία τα μαθήματος. Μέσα στις παρουσιάσεις υπάρχει  ένδειξη  (μια φωτισμένη λάμπα)  για τα κύρια σημεία που θα πρέπει να δοθεί έμφαση. </a:t>
            </a:r>
          </a:p>
          <a:p>
            <a:r>
              <a:rPr lang="el-GR" sz="2200" dirty="0"/>
              <a:t>Κάθε μάθημα συνοδεύεται από δραστηριότητες τις οποίες θα πρέπει να λύσετε </a:t>
            </a:r>
            <a:r>
              <a:rPr lang="en-US" sz="2200" dirty="0"/>
              <a:t>online </a:t>
            </a:r>
            <a:r>
              <a:rPr lang="el-GR" sz="2200" dirty="0"/>
              <a:t>και στη συνέχεια μπορείτε να δείτε την ενδεικνυόμενη απάντηση ώστε να κάνετε τον αναστοχασμό και την αυτοαξιολόγηση σας. </a:t>
            </a:r>
          </a:p>
          <a:p>
            <a:r>
              <a:rPr lang="el-GR" sz="2200" dirty="0"/>
              <a:t>Στην αρχή του της σελίδας του προγράμματος  υπάρχει το ΦΟΡΟΥΜ  όπου μπορείτε να θέτετε απορίες, ερωτήσεις ή και θέματα προς συζήτηση. </a:t>
            </a:r>
          </a:p>
          <a:p>
            <a:r>
              <a:rPr lang="el-GR" sz="2200" dirty="0"/>
              <a:t>Για οτιδήποτε μπορείτε παράλληλα να επικοινωνείτε με το </a:t>
            </a:r>
            <a:r>
              <a:rPr lang="en-US" sz="2200" dirty="0"/>
              <a:t>email </a:t>
            </a:r>
            <a:r>
              <a:rPr lang="el-GR" sz="2200" dirty="0"/>
              <a:t>της </a:t>
            </a:r>
            <a:r>
              <a:rPr lang="en-US" sz="2200" dirty="0" err="1"/>
              <a:t>sigrow</a:t>
            </a:r>
            <a:r>
              <a:rPr lang="en-US" sz="2200" dirty="0"/>
              <a:t> </a:t>
            </a:r>
          </a:p>
          <a:p>
            <a:pPr marL="0" indent="0">
              <a:buNone/>
            </a:pPr>
            <a:endParaRPr lang="el-GR" dirty="0"/>
          </a:p>
          <a:p>
            <a:endParaRPr lang="en-CY" dirty="0"/>
          </a:p>
        </p:txBody>
      </p:sp>
    </p:spTree>
    <p:extLst>
      <p:ext uri="{BB962C8B-B14F-4D97-AF65-F5344CB8AC3E}">
        <p14:creationId xmlns:p14="http://schemas.microsoft.com/office/powerpoint/2010/main" val="156809895"/>
      </p:ext>
    </p:extLst>
  </p:cSld>
  <p:clrMapOvr>
    <a:masterClrMapping/>
  </p:clrMapOvr>
</p:sld>
</file>

<file path=ppt/theme/theme1.xml><?xml version="1.0" encoding="utf-8"?>
<a:theme xmlns:a="http://schemas.openxmlformats.org/drawingml/2006/main" name="Sigrow">
  <a:themeElements>
    <a:clrScheme name="Μπλε ΙΙ">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Προσαρμοσμένο 1">
      <a:majorFont>
        <a:latin typeface="Calibri"/>
        <a:ea typeface=""/>
        <a:cs typeface=""/>
      </a:majorFont>
      <a:minorFont>
        <a:latin typeface="Calibri"/>
        <a:ea typeface=""/>
        <a:cs typeface=""/>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igrow" id="{AC225444-8BBC-4305-996C-47CF6428BDD6}" vid="{0F1B5AEB-37E5-4B0C-803D-61A39DAA4F06}"/>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Sigrow</Template>
  <TotalTime>6909</TotalTime>
  <Words>197</Words>
  <Application>Microsoft Office PowerPoint</Application>
  <PresentationFormat>Ευρεία οθόνη</PresentationFormat>
  <Paragraphs>10</Paragraphs>
  <Slides>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vt:i4>
      </vt:variant>
    </vt:vector>
  </HeadingPairs>
  <TitlesOfParts>
    <vt:vector size="6" baseType="lpstr">
      <vt:lpstr>Arial</vt:lpstr>
      <vt:lpstr>Calibri</vt:lpstr>
      <vt:lpstr>Wingdings 3</vt:lpstr>
      <vt:lpstr>Sigrow</vt:lpstr>
      <vt:lpstr>Παρουσίαση του PowerPoint</vt:lpstr>
      <vt:lpstr>Καλωσορίσατε και Καλή Αρχή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Stavroula Valiandes</dc:creator>
  <cp:lastModifiedBy>Stavroula Valiandes</cp:lastModifiedBy>
  <cp:revision>3</cp:revision>
  <dcterms:created xsi:type="dcterms:W3CDTF">2022-11-24T06:46:36Z</dcterms:created>
  <dcterms:modified xsi:type="dcterms:W3CDTF">2023-02-05T16:02:57Z</dcterms:modified>
</cp:coreProperties>
</file>